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77" r:id="rId5"/>
    <p:sldId id="259" r:id="rId6"/>
    <p:sldId id="260" r:id="rId7"/>
    <p:sldId id="261" r:id="rId8"/>
    <p:sldId id="263" r:id="rId9"/>
    <p:sldId id="264" r:id="rId10"/>
    <p:sldId id="265" r:id="rId11"/>
    <p:sldId id="279" r:id="rId12"/>
    <p:sldId id="266" r:id="rId13"/>
    <p:sldId id="278" r:id="rId14"/>
    <p:sldId id="267" r:id="rId15"/>
    <p:sldId id="268" r:id="rId16"/>
    <p:sldId id="276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3" autoAdjust="0"/>
    <p:restoredTop sz="94660"/>
  </p:normalViewPr>
  <p:slideViewPr>
    <p:cSldViewPr>
      <p:cViewPr varScale="1">
        <p:scale>
          <a:sx n="86" d="100"/>
          <a:sy n="86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73F423D-57DF-4125-9E03-817B153A5571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57B34C-8C82-4B1D-B8AF-E2D54F5B8FFC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F423D-57DF-4125-9E03-817B153A5571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7B34C-8C82-4B1D-B8AF-E2D54F5B8F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F423D-57DF-4125-9E03-817B153A5571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7B34C-8C82-4B1D-B8AF-E2D54F5B8F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F423D-57DF-4125-9E03-817B153A5571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7B34C-8C82-4B1D-B8AF-E2D54F5B8F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73F423D-57DF-4125-9E03-817B153A5571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57B34C-8C82-4B1D-B8AF-E2D54F5B8FF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F423D-57DF-4125-9E03-817B153A5571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757B34C-8C82-4B1D-B8AF-E2D54F5B8FF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F423D-57DF-4125-9E03-817B153A5571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757B34C-8C82-4B1D-B8AF-E2D54F5B8F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F423D-57DF-4125-9E03-817B153A5571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7B34C-8C82-4B1D-B8AF-E2D54F5B8FF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F423D-57DF-4125-9E03-817B153A5571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7B34C-8C82-4B1D-B8AF-E2D54F5B8F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73F423D-57DF-4125-9E03-817B153A5571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57B34C-8C82-4B1D-B8AF-E2D54F5B8FF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73F423D-57DF-4125-9E03-817B153A5571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57B34C-8C82-4B1D-B8AF-E2D54F5B8FF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73F423D-57DF-4125-9E03-817B153A5571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757B34C-8C82-4B1D-B8AF-E2D54F5B8FFC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NON-RENEWABLE ENERGY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Giuseppe </a:t>
            </a:r>
            <a:r>
              <a:rPr lang="it-IT" dirty="0" err="1" smtClean="0">
                <a:solidFill>
                  <a:srgbClr val="FFC000"/>
                </a:solidFill>
              </a:rPr>
              <a:t>Larocca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</a:p>
          <a:p>
            <a:r>
              <a:rPr lang="it-IT" dirty="0" smtClean="0">
                <a:solidFill>
                  <a:srgbClr val="FFC000"/>
                </a:solidFill>
              </a:rPr>
              <a:t>Ferdinando </a:t>
            </a:r>
            <a:r>
              <a:rPr lang="it-IT" dirty="0" err="1" smtClean="0">
                <a:solidFill>
                  <a:srgbClr val="FFC000"/>
                </a:solidFill>
              </a:rPr>
              <a:t>Calì</a:t>
            </a:r>
            <a:endParaRPr lang="it-IT" dirty="0" smtClean="0">
              <a:solidFill>
                <a:srgbClr val="FFC000"/>
              </a:solidFill>
            </a:endParaRPr>
          </a:p>
          <a:p>
            <a:r>
              <a:rPr lang="it-IT" dirty="0" err="1" smtClean="0">
                <a:solidFill>
                  <a:srgbClr val="FFC000"/>
                </a:solidFill>
              </a:rPr>
              <a:t>Jorge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 smtClean="0">
                <a:solidFill>
                  <a:srgbClr val="FFC000"/>
                </a:solidFill>
              </a:rPr>
              <a:t>Villalobos</a:t>
            </a:r>
            <a:endParaRPr lang="it-IT" dirty="0" smtClean="0">
              <a:solidFill>
                <a:srgbClr val="FFC000"/>
              </a:solidFill>
            </a:endParaRPr>
          </a:p>
          <a:p>
            <a:r>
              <a:rPr lang="it-IT" dirty="0" smtClean="0">
                <a:solidFill>
                  <a:srgbClr val="FFC000"/>
                </a:solidFill>
              </a:rPr>
              <a:t>Andrei </a:t>
            </a:r>
            <a:r>
              <a:rPr lang="it-IT" dirty="0" err="1" smtClean="0">
                <a:solidFill>
                  <a:srgbClr val="FFC000"/>
                </a:solidFill>
              </a:rPr>
              <a:t>Alin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 smtClean="0">
                <a:solidFill>
                  <a:srgbClr val="FFC000"/>
                </a:solidFill>
              </a:rPr>
              <a:t>Burtea</a:t>
            </a:r>
            <a:endParaRPr lang="it-IT" dirty="0" smtClean="0">
              <a:solidFill>
                <a:srgbClr val="FFC000"/>
              </a:solidFill>
            </a:endParaRPr>
          </a:p>
          <a:p>
            <a:r>
              <a:rPr lang="it-IT" dirty="0" err="1" smtClean="0">
                <a:solidFill>
                  <a:srgbClr val="FFC000"/>
                </a:solidFill>
              </a:rPr>
              <a:t>Fatma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 smtClean="0">
                <a:solidFill>
                  <a:srgbClr val="FFC000"/>
                </a:solidFill>
              </a:rPr>
              <a:t>Sude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 smtClean="0">
                <a:solidFill>
                  <a:srgbClr val="FFC000"/>
                </a:solidFill>
              </a:rPr>
              <a:t>Genc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800" dirty="0" smtClean="0"/>
              <a:t>Formation Of Oil &amp; Natural Gas</a:t>
            </a:r>
            <a:endParaRPr lang="it-IT" dirty="0"/>
          </a:p>
        </p:txBody>
      </p:sp>
      <p:pic>
        <p:nvPicPr>
          <p:cNvPr id="4" name="Picture 2" descr="C:\Users\samil\Desktop\PRESENTATİON\oil_gas_forma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286808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:\Natural_gas_production_world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714356"/>
            <a:ext cx="4539619" cy="2113760"/>
          </a:xfrm>
          <a:prstGeom prst="rect">
            <a:avLst/>
          </a:prstGeom>
          <a:noFill/>
        </p:spPr>
      </p:pic>
      <p:pic>
        <p:nvPicPr>
          <p:cNvPr id="3075" name="Picture 3" descr="J:\worldwide_oil_reserves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143248"/>
            <a:ext cx="4429156" cy="3294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800" dirty="0" smtClean="0"/>
              <a:t>Formation Of Coal </a:t>
            </a:r>
            <a:endParaRPr lang="it-IT" dirty="0"/>
          </a:p>
        </p:txBody>
      </p:sp>
      <p:pic>
        <p:nvPicPr>
          <p:cNvPr id="4" name="Picture 2" descr="C:\Users\samil\Desktop\PRESENTATİON\clip_image002_00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7500990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coal_deposit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7000" y="1718469"/>
            <a:ext cx="6350000" cy="438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5368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smtClean="0"/>
              <a:t>Comparing Advantages &amp; Disadvantages</a:t>
            </a:r>
            <a:endParaRPr lang="it-IT" dirty="0"/>
          </a:p>
        </p:txBody>
      </p:sp>
      <p:pic>
        <p:nvPicPr>
          <p:cNvPr id="4" name="5 İçerik Yer Tutucusu" descr="Graphic+Organizer+Energy+Type+Advantage+Disadvantage+Coal+Oil+Sol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46369"/>
            <a:ext cx="8229600" cy="4325700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800" dirty="0" smtClean="0"/>
              <a:t>How We Use Efficient?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Improving the energy efficiency of buildings, vehicles, industrial processes, appliances and equipment is the most immediate and cost effective way to reduce energy use.</a:t>
            </a:r>
            <a:endParaRPr lang="tr-TR" dirty="0" smtClean="0"/>
          </a:p>
          <a:p>
            <a:r>
              <a:rPr lang="en-US" dirty="0" smtClean="0"/>
              <a:t>Planning communities where people can safely and conveniently use public transit, walk, or bike, instead of using private vehicles</a:t>
            </a:r>
            <a:r>
              <a:rPr lang="tr-TR" dirty="0" smtClean="0"/>
              <a:t>.</a:t>
            </a:r>
          </a:p>
          <a:p>
            <a:r>
              <a:rPr lang="tr-TR" dirty="0" smtClean="0"/>
              <a:t>T</a:t>
            </a:r>
            <a:r>
              <a:rPr lang="en-US" dirty="0" smtClean="0"/>
              <a:t>here are several alternative resources that can supply clean, renewable energy to replace fossil fuels, including water, biomass, wind, geothermal, and solar energy.</a:t>
            </a:r>
            <a:endParaRPr lang="tr-TR" dirty="0" smtClean="0"/>
          </a:p>
          <a:p>
            <a:endParaRPr lang="it-IT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THANK  YOU FOR  YOUR ATTENTION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dirty="0" smtClean="0">
                <a:solidFill>
                  <a:srgbClr val="00B0F0"/>
                </a:solidFill>
              </a:rPr>
              <a:t>What Are The Fossil </a:t>
            </a:r>
            <a:r>
              <a:rPr lang="tr-TR" sz="4800" dirty="0" smtClean="0">
                <a:solidFill>
                  <a:srgbClr val="00B0F0"/>
                </a:solidFill>
              </a:rPr>
              <a:t>Fuels?</a:t>
            </a:r>
            <a:endParaRPr lang="it-IT" dirty="0">
              <a:solidFill>
                <a:srgbClr val="00B0F0"/>
              </a:solidFill>
            </a:endParaRPr>
          </a:p>
        </p:txBody>
      </p:sp>
      <p:pic>
        <p:nvPicPr>
          <p:cNvPr id="4" name="3 İçerik Yer Tutucusu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208888"/>
            <a:ext cx="8229600" cy="3400661"/>
          </a:xfrm>
          <a:noFill/>
          <a:ln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b="1" dirty="0" smtClean="0">
                <a:solidFill>
                  <a:srgbClr val="92D050"/>
                </a:solidFill>
              </a:rPr>
              <a:t>What Is The Fossil Fuel?</a:t>
            </a:r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Fossil fuels are non-renewable energy resources; these are coal, oil and natural gas. They were formed from the remains of living organisms millions of years ago</a:t>
            </a:r>
            <a:r>
              <a:rPr lang="tr-TR" dirty="0" smtClean="0"/>
              <a:t>.</a:t>
            </a:r>
          </a:p>
          <a:p>
            <a:r>
              <a:rPr lang="tr-TR" dirty="0" smtClean="0"/>
              <a:t>Some of the usage areas: transportation, heating, electricity generation etc</a:t>
            </a:r>
            <a:r>
              <a:rPr lang="tr-TR" dirty="0" smtClean="0"/>
              <a:t>.</a:t>
            </a:r>
            <a:endParaRPr lang="it-IT" dirty="0" smtClean="0"/>
          </a:p>
          <a:p>
            <a:r>
              <a:rPr lang="en-US" dirty="0" smtClean="0"/>
              <a:t>Petroleum </a:t>
            </a:r>
            <a:r>
              <a:rPr lang="en-US" dirty="0" smtClean="0"/>
              <a:t>products: from drilling-extraction, from refineries, from petrochemical plants, from ship, car, pipeline.</a:t>
            </a:r>
          </a:p>
          <a:p>
            <a:endParaRPr lang="tr-TR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800" b="1" dirty="0" smtClean="0">
                <a:solidFill>
                  <a:srgbClr val="00B050"/>
                </a:solidFill>
              </a:rPr>
              <a:t>How They Formed?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92D050"/>
                </a:solidFill>
              </a:rPr>
              <a:t>Fossil fuels are formed over millions of years from the fossils, or remains, of dead animals and plants that were buried under dirt and rock. </a:t>
            </a:r>
          </a:p>
          <a:p>
            <a:r>
              <a:rPr lang="tr-TR" dirty="0" smtClean="0">
                <a:solidFill>
                  <a:srgbClr val="92D050"/>
                </a:solidFill>
              </a:rPr>
              <a:t>Heat from inside the earth and pressure from dirt and rock changes these fossils into oil, natural gas and coal.</a:t>
            </a:r>
          </a:p>
          <a:p>
            <a:pPr>
              <a:buNone/>
            </a:pPr>
            <a:endParaRPr lang="it-IT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800" b="1" dirty="0" smtClean="0">
                <a:solidFill>
                  <a:srgbClr val="FFC000"/>
                </a:solidFill>
              </a:rPr>
              <a:t>Advantages Of Fossil Fuels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92D050"/>
                </a:solidFill>
              </a:rPr>
              <a:t>S</a:t>
            </a:r>
            <a:r>
              <a:rPr lang="en-US" dirty="0" err="1" smtClean="0">
                <a:solidFill>
                  <a:srgbClr val="92D050"/>
                </a:solidFill>
              </a:rPr>
              <a:t>upplies</a:t>
            </a:r>
            <a:r>
              <a:rPr lang="en-US" dirty="0" smtClean="0">
                <a:solidFill>
                  <a:srgbClr val="92D050"/>
                </a:solidFill>
              </a:rPr>
              <a:t> are abundant so the cost is cheap</a:t>
            </a:r>
            <a:r>
              <a:rPr lang="tr-TR" dirty="0" smtClean="0">
                <a:solidFill>
                  <a:srgbClr val="92D050"/>
                </a:solidFill>
              </a:rPr>
              <a:t>.</a:t>
            </a:r>
          </a:p>
          <a:p>
            <a:r>
              <a:rPr lang="tr-TR" dirty="0" smtClean="0">
                <a:solidFill>
                  <a:srgbClr val="92D050"/>
                </a:solidFill>
              </a:rPr>
              <a:t>C</a:t>
            </a:r>
            <a:r>
              <a:rPr lang="en-US" dirty="0" smtClean="0">
                <a:solidFill>
                  <a:srgbClr val="92D050"/>
                </a:solidFill>
              </a:rPr>
              <a:t>an produce large amount of energy</a:t>
            </a:r>
            <a:r>
              <a:rPr lang="tr-TR" dirty="0" smtClean="0">
                <a:solidFill>
                  <a:srgbClr val="92D050"/>
                </a:solidFill>
              </a:rPr>
              <a:t>.</a:t>
            </a:r>
          </a:p>
          <a:p>
            <a:r>
              <a:rPr lang="tr-TR" dirty="0" smtClean="0">
                <a:solidFill>
                  <a:srgbClr val="92D050"/>
                </a:solidFill>
              </a:rPr>
              <a:t>O</a:t>
            </a:r>
            <a:r>
              <a:rPr lang="en-US" dirty="0" err="1" smtClean="0">
                <a:solidFill>
                  <a:srgbClr val="92D050"/>
                </a:solidFill>
              </a:rPr>
              <a:t>il</a:t>
            </a:r>
            <a:r>
              <a:rPr lang="en-US" dirty="0" smtClean="0">
                <a:solidFill>
                  <a:srgbClr val="92D050"/>
                </a:solidFill>
              </a:rPr>
              <a:t> can be transported through the use of pipes, allowing it to be transported relatively easily.</a:t>
            </a:r>
            <a:endParaRPr lang="tr-TR" dirty="0" smtClean="0">
              <a:solidFill>
                <a:srgbClr val="92D05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800" b="1" dirty="0" smtClean="0">
                <a:solidFill>
                  <a:srgbClr val="0070C0"/>
                </a:solidFill>
              </a:rPr>
              <a:t>Disanvanteges Of Fossil Fuel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Not sustainable. Fossil fuels will run out.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One of the main disadvantages of fossil fuels is the fact that they are burned, they produce carbon dioxide. 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It causes global warming.</a:t>
            </a:r>
          </a:p>
          <a:p>
            <a:endParaRPr lang="tr-TR" sz="2800" dirty="0" smtClean="0">
              <a:solidFill>
                <a:srgbClr val="FFC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8587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smtClean="0">
                <a:solidFill>
                  <a:srgbClr val="FFFF00"/>
                </a:solidFill>
              </a:rPr>
              <a:t>If We Continue To Use Fossil Fuels</a:t>
            </a:r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4" name="3 İçerik Yer Tutucusu" descr="effect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441" y="1870584"/>
            <a:ext cx="7821117" cy="4077269"/>
          </a:xfr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35731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smtClean="0"/>
              <a:t>T</a:t>
            </a:r>
            <a:r>
              <a:rPr lang="en-US" sz="4800" dirty="0" smtClean="0"/>
              <a:t>he </a:t>
            </a:r>
            <a:r>
              <a:rPr lang="tr-TR" sz="4800" dirty="0" smtClean="0"/>
              <a:t>P</a:t>
            </a:r>
            <a:r>
              <a:rPr lang="en-US" sz="4800" dirty="0" err="1" smtClean="0"/>
              <a:t>ercentage</a:t>
            </a:r>
            <a:r>
              <a:rPr lang="en-US" sz="4800" dirty="0" smtClean="0"/>
              <a:t> </a:t>
            </a:r>
            <a:r>
              <a:rPr lang="tr-TR" sz="4800" dirty="0" smtClean="0"/>
              <a:t>O</a:t>
            </a:r>
            <a:r>
              <a:rPr lang="en-US" sz="4800" dirty="0" smtClean="0"/>
              <a:t>f </a:t>
            </a:r>
            <a:r>
              <a:rPr lang="tr-TR" sz="4800" dirty="0" smtClean="0"/>
              <a:t>U</a:t>
            </a:r>
            <a:r>
              <a:rPr lang="en-US" sz="4800" dirty="0" smtClean="0"/>
              <a:t>sing </a:t>
            </a:r>
            <a:r>
              <a:rPr lang="tr-TR" sz="4800" dirty="0" smtClean="0"/>
              <a:t>R</a:t>
            </a:r>
            <a:r>
              <a:rPr lang="en-US" sz="4800" dirty="0" err="1" smtClean="0"/>
              <a:t>esources</a:t>
            </a:r>
            <a:endParaRPr lang="it-IT" dirty="0"/>
          </a:p>
        </p:txBody>
      </p:sp>
      <p:pic>
        <p:nvPicPr>
          <p:cNvPr id="4" name="Picture 2" descr="C:\Users\samil\Desktop\PRESENTATİON\Chart-Subsidi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66651" y="1646238"/>
            <a:ext cx="5610697" cy="45259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</TotalTime>
  <Words>346</Words>
  <Application>Microsoft Office PowerPoint</Application>
  <PresentationFormat>Presentazione su schermo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Galassia</vt:lpstr>
      <vt:lpstr>NON-RENEWABLE ENERGY</vt:lpstr>
      <vt:lpstr>What Are The Fossil Fuels?</vt:lpstr>
      <vt:lpstr>What Is The Fossil Fuel?</vt:lpstr>
      <vt:lpstr>Diapositiva 4</vt:lpstr>
      <vt:lpstr>How They Formed?</vt:lpstr>
      <vt:lpstr>Advantages Of Fossil Fuels</vt:lpstr>
      <vt:lpstr>Disanvanteges Of Fossil Fuel</vt:lpstr>
      <vt:lpstr>If We Continue To Use Fossil Fuels</vt:lpstr>
      <vt:lpstr>The Percentage Of Using Resources</vt:lpstr>
      <vt:lpstr>Formation Of Oil &amp; Natural Gas</vt:lpstr>
      <vt:lpstr>Diapositiva 11</vt:lpstr>
      <vt:lpstr>Formation Of Coal </vt:lpstr>
      <vt:lpstr>Diapositiva 13</vt:lpstr>
      <vt:lpstr>Comparing Advantages &amp; Disadvantages</vt:lpstr>
      <vt:lpstr>How We Use Efficient?</vt:lpstr>
      <vt:lpstr>THANK  YOU FOR 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NON-RENEWABLE ENERGY</dc:title>
  <dc:creator>Alunno_12</dc:creator>
  <cp:lastModifiedBy>Alunno_12</cp:lastModifiedBy>
  <cp:revision>13</cp:revision>
  <dcterms:created xsi:type="dcterms:W3CDTF">2018-02-09T09:50:43Z</dcterms:created>
  <dcterms:modified xsi:type="dcterms:W3CDTF">2018-02-09T11:03:34Z</dcterms:modified>
</cp:coreProperties>
</file>